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</p:sldMasterIdLst>
  <p:notesMasterIdLst>
    <p:notesMasterId r:id="rId30"/>
  </p:notesMasterIdLst>
  <p:sldIdLst>
    <p:sldId id="352" r:id="rId3"/>
    <p:sldId id="353" r:id="rId4"/>
    <p:sldId id="339" r:id="rId5"/>
    <p:sldId id="347" r:id="rId6"/>
    <p:sldId id="303" r:id="rId7"/>
    <p:sldId id="351" r:id="rId8"/>
    <p:sldId id="268" r:id="rId9"/>
    <p:sldId id="332" r:id="rId10"/>
    <p:sldId id="350" r:id="rId11"/>
    <p:sldId id="349" r:id="rId12"/>
    <p:sldId id="348" r:id="rId13"/>
    <p:sldId id="343" r:id="rId14"/>
    <p:sldId id="290" r:id="rId15"/>
    <p:sldId id="325" r:id="rId16"/>
    <p:sldId id="265" r:id="rId17"/>
    <p:sldId id="257" r:id="rId18"/>
    <p:sldId id="318" r:id="rId19"/>
    <p:sldId id="311" r:id="rId20"/>
    <p:sldId id="309" r:id="rId21"/>
    <p:sldId id="277" r:id="rId22"/>
    <p:sldId id="292" r:id="rId23"/>
    <p:sldId id="293" r:id="rId24"/>
    <p:sldId id="270" r:id="rId25"/>
    <p:sldId id="256" r:id="rId26"/>
    <p:sldId id="274" r:id="rId27"/>
    <p:sldId id="276" r:id="rId28"/>
    <p:sldId id="294" r:id="rId2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Rg st="1" end="8"/>
    <p:penClr>
      <a:srgbClr val="FF0000"/>
    </p:penClr>
  </p:showPr>
  <p:clrMru>
    <a:srgbClr val="3535CF"/>
    <a:srgbClr val="C0106C"/>
    <a:srgbClr val="856BA5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7" autoAdjust="0"/>
    <p:restoredTop sz="94660"/>
  </p:normalViewPr>
  <p:slideViewPr>
    <p:cSldViewPr>
      <p:cViewPr>
        <p:scale>
          <a:sx n="70" d="100"/>
          <a:sy n="70" d="100"/>
        </p:scale>
        <p:origin x="-138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>
                <a:latin typeface="Arial"/>
              </a:rPr>
              <a:t>Clique para editar o formato de notas</a:t>
            </a:r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>
                <a:latin typeface="Times New Roman"/>
              </a:rPr>
              <a:t>&lt;cabeçalho&gt;</a:t>
            </a:r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BR" sz="1400">
                <a:latin typeface="Times New Roman"/>
              </a:rPr>
              <a:t>&lt;data/hora&gt;</a:t>
            </a:r>
            <a:endParaRPr/>
          </a:p>
        </p:txBody>
      </p:sp>
      <p:sp>
        <p:nvSpPr>
          <p:cNvPr id="11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BR" sz="1400">
                <a:latin typeface="Times New Roman"/>
              </a:rPr>
              <a:t>&lt;rodapé&gt;</a:t>
            </a:r>
            <a:endParaRPr/>
          </a:p>
        </p:txBody>
      </p:sp>
      <p:sp>
        <p:nvSpPr>
          <p:cNvPr id="11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4BEDBFD-6D22-454B-A4F2-8D091D08BC86}" type="slidenum">
              <a:rPr lang="pt-BR" sz="1400">
                <a:latin typeface="Times New Roman"/>
              </a:rPr>
              <a:pPr algn="r"/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9" name="CustomShape 2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240E78A-2B3B-439E-B259-F3B0ECE54338}" type="slidenum">
              <a:rPr lang="pt-BR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1" name="CustomShape 2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1DDAAB1-0E52-4E8C-806E-1AB50FDFC641}" type="slidenum">
              <a:rPr lang="pt-BR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tIns="0" rIns="0" bIns="0"/>
          <a:lstStyle/>
          <a:p>
            <a:endParaRPr dirty="0"/>
          </a:p>
        </p:txBody>
      </p:sp>
      <p:sp>
        <p:nvSpPr>
          <p:cNvPr id="237" name="CustomShape 2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35DE810-2161-48E8-88FB-8D43062DA4A2}" type="slidenum">
              <a:rPr lang="pt-BR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24</a:t>
            </a:fld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Imagem 33"/>
          <p:cNvPicPr/>
          <p:nvPr/>
        </p:nvPicPr>
        <p:blipFill>
          <a:blip r:embed="rId2" cstate="print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Imagem 34"/>
          <p:cNvPicPr/>
          <p:nvPr/>
        </p:nvPicPr>
        <p:blipFill>
          <a:blip r:embed="rId2" cstate="print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06" name="Imagem 105"/>
          <p:cNvPicPr/>
          <p:nvPr/>
        </p:nvPicPr>
        <p:blipFill>
          <a:blip r:embed="rId2" cstate="print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Imagem 106"/>
          <p:cNvPicPr/>
          <p:nvPr/>
        </p:nvPicPr>
        <p:blipFill>
          <a:blip r:embed="rId2" cstate="print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>
                <a:latin typeface="Arial"/>
              </a:rPr>
              <a:t>Clique para editar o formato do texto do título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Clique para editar o formato do texto da estrutura de tópicos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800">
                <a:latin typeface="Arial"/>
              </a:rPr>
              <a:t>2.º nível da estrutura de tópicos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pt-BR" sz="2400">
                <a:latin typeface="Arial"/>
              </a:rPr>
              <a:t>3.º nível da estrutura de tópicos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pt-BR" sz="2000">
                <a:latin typeface="Arial"/>
              </a:rPr>
              <a:t>4.º nível da estrutura de tópicos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pt-BR" sz="2000">
                <a:latin typeface="Arial"/>
              </a:rPr>
              <a:t>5.º nível da estrutura de tópicos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pt-BR" sz="2000">
                <a:latin typeface="Arial"/>
              </a:rPr>
              <a:t>6.º nível da estrutura de tópicos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pt-BR" sz="2000">
                <a:latin typeface="Arial"/>
              </a:rPr>
              <a:t>7.º nível da estrutura de tópicos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>
                <a:latin typeface="Arial"/>
              </a:rPr>
              <a:t>Clique para editar o formato do texto do título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pt-BR" sz="3200">
                <a:latin typeface="Arial"/>
              </a:rPr>
              <a:t>Clique para editar o formato do texto da estrutura de tópicos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800">
                <a:latin typeface="Arial"/>
              </a:rPr>
              <a:t>2.º nível da estrutura de tópicos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pt-BR" sz="2400">
                <a:latin typeface="Arial"/>
              </a:rPr>
              <a:t>3.º nível da estrutura de tópicos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pt-BR" sz="2000">
                <a:latin typeface="Arial"/>
              </a:rPr>
              <a:t>4.º nível da estrutura de tópicos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pt-BR" sz="2000">
                <a:latin typeface="Arial"/>
              </a:rPr>
              <a:t>5.º nível da estrutura de tópicos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pt-BR" sz="2000">
                <a:latin typeface="Arial"/>
              </a:rPr>
              <a:t>6.º nível da estrutura de tópicos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pt-BR" sz="2000">
                <a:latin typeface="Arial"/>
              </a:rPr>
              <a:t>7.º nível da estrutura de tópicos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Picture 2" descr="C:\Users\user\Desktop\IMG_24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60648"/>
            <a:ext cx="6424490" cy="64244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2"/>
          <p:cNvPicPr/>
          <p:nvPr/>
        </p:nvPicPr>
        <p:blipFill>
          <a:blip r:embed="rId2" cstate="print"/>
          <a:stretch/>
        </p:blipFill>
        <p:spPr>
          <a:xfrm>
            <a:off x="4320" y="0"/>
            <a:ext cx="9139680" cy="6853680"/>
          </a:xfrm>
          <a:prstGeom prst="rect">
            <a:avLst/>
          </a:prstGeom>
          <a:ln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179512" y="4221088"/>
            <a:ext cx="8892480" cy="1152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pt-BR" sz="6000" dirty="0" smtClean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alibri"/>
              </a:rPr>
              <a:t>PRÓXIMO DOMINGO NA CANTINA</a:t>
            </a:r>
            <a:endParaRPr sz="60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827584" y="902448"/>
            <a:ext cx="7668344" cy="1734464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chemeClr val="tx1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8000" b="1" dirty="0" smtClean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YAKISOBA</a:t>
            </a:r>
            <a:endParaRPr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0" y="0"/>
            <a:ext cx="2771800" cy="9807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endParaRPr sz="2800" dirty="0"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7" name="Picture 2"/>
          <p:cNvPicPr/>
          <p:nvPr/>
        </p:nvPicPr>
        <p:blipFill>
          <a:blip r:embed="rId3" cstate="print"/>
          <a:stretch/>
        </p:blipFill>
        <p:spPr>
          <a:xfrm>
            <a:off x="0" y="5949360"/>
            <a:ext cx="3247920" cy="98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itchFamily="34" charset="0"/>
              </a:rPr>
              <a:t>ENCONTRO DE JOVENS</a:t>
            </a:r>
            <a:endParaRPr lang="pt-BR" sz="4400" dirty="0">
              <a:solidFill>
                <a:schemeClr val="tx1">
                  <a:lumMod val="65000"/>
                  <a:lumOff val="35000"/>
                </a:schemeClr>
              </a:solidFill>
              <a:latin typeface="Impact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/>
          </p:nvPr>
        </p:nvSpPr>
        <p:spPr>
          <a:xfrm>
            <a:off x="457200" y="884440"/>
            <a:ext cx="8229240" cy="1968496"/>
          </a:xfrm>
        </p:spPr>
        <p:txBody>
          <a:bodyPr/>
          <a:lstStyle/>
          <a:p>
            <a:r>
              <a:rPr lang="pt-BR" sz="3600" dirty="0" smtClean="0">
                <a:solidFill>
                  <a:schemeClr val="accent3">
                    <a:lumMod val="75000"/>
                  </a:schemeClr>
                </a:solidFill>
                <a:latin typeface="Impact" pitchFamily="34" charset="0"/>
              </a:rPr>
              <a:t>PRÓXIMO SÁBADO ÀS 19HS</a:t>
            </a:r>
          </a:p>
          <a:p>
            <a:r>
              <a:rPr lang="pt-BR" sz="3600" dirty="0" smtClean="0">
                <a:solidFill>
                  <a:schemeClr val="accent3">
                    <a:lumMod val="75000"/>
                  </a:schemeClr>
                </a:solidFill>
                <a:latin typeface="Impact" pitchFamily="34" charset="0"/>
              </a:rPr>
              <a:t>LOCAL: IBS</a:t>
            </a:r>
            <a:endParaRPr lang="pt-BR" sz="3600" dirty="0">
              <a:solidFill>
                <a:schemeClr val="accent3">
                  <a:lumMod val="75000"/>
                </a:schemeClr>
              </a:solidFill>
              <a:latin typeface="Impact" pitchFamily="34" charset="0"/>
            </a:endParaRPr>
          </a:p>
        </p:txBody>
      </p:sp>
      <p:pic>
        <p:nvPicPr>
          <p:cNvPr id="1026" name="Picture 2" descr="C:\Users\user\Pictures\Nova Unijove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1741" y="2514000"/>
            <a:ext cx="4680519" cy="42078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13"/>
          <p:cNvPicPr/>
          <p:nvPr/>
        </p:nvPicPr>
        <p:blipFill>
          <a:blip r:embed="rId2" cstate="print"/>
          <a:srcRect b="25955"/>
          <a:stretch/>
        </p:blipFill>
        <p:spPr>
          <a:xfrm>
            <a:off x="-14400" y="0"/>
            <a:ext cx="9158400" cy="685800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pt-BR" sz="6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itchFamily="34" charset="0"/>
              </a:rPr>
              <a:t>CONCURSO BÍBLICO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 Condensed" pitchFamily="34" charset="0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0" y="1772816"/>
            <a:ext cx="9144000" cy="8367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pt-BR" sz="4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itchFamily="34" charset="0"/>
              </a:rPr>
              <a:t>LOCAL : </a:t>
            </a:r>
            <a:r>
              <a:rPr lang="pt-BR" sz="44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itchFamily="34" charset="0"/>
              </a:rPr>
              <a:t>I.B.</a:t>
            </a:r>
            <a:r>
              <a:rPr lang="pt-BR" sz="4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itchFamily="34" charset="0"/>
              </a:rPr>
              <a:t> CONTANSTINÓPOLIS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 Condensed" pitchFamily="34" charset="0"/>
            </a:endParaRPr>
          </a:p>
        </p:txBody>
      </p:sp>
      <p:sp>
        <p:nvSpPr>
          <p:cNvPr id="7" name="CustomShape 2"/>
          <p:cNvSpPr/>
          <p:nvPr/>
        </p:nvSpPr>
        <p:spPr>
          <a:xfrm>
            <a:off x="0" y="864096"/>
            <a:ext cx="9144000" cy="9807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pt-BR" sz="4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itchFamily="34" charset="0"/>
              </a:rPr>
              <a:t>SÁBADO ÀS 8:30HS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 Condensed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janta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980728"/>
            <a:ext cx="9108504" cy="4968552"/>
          </a:xfrm>
          <a:prstGeom prst="rect">
            <a:avLst/>
          </a:prstGeom>
        </p:spPr>
      </p:pic>
      <p:sp>
        <p:nvSpPr>
          <p:cNvPr id="201" name="CustomShape 1"/>
          <p:cNvSpPr/>
          <p:nvPr/>
        </p:nvSpPr>
        <p:spPr>
          <a:xfrm>
            <a:off x="2879304" y="5085184"/>
            <a:ext cx="6264696" cy="8193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endParaRPr lang="pt-BR" sz="3600" b="1" strike="noStrike" dirty="0" smtClean="0">
              <a:solidFill>
                <a:schemeClr val="bg1"/>
              </a:solidFill>
              <a:latin typeface="Arial"/>
              <a:ea typeface="DejaVu Sans"/>
            </a:endParaRPr>
          </a:p>
        </p:txBody>
      </p:sp>
      <p:pic>
        <p:nvPicPr>
          <p:cNvPr id="203" name="Picture 2"/>
          <p:cNvPicPr/>
          <p:nvPr/>
        </p:nvPicPr>
        <p:blipFill>
          <a:blip r:embed="rId4" cstate="print"/>
          <a:stretch/>
        </p:blipFill>
        <p:spPr>
          <a:xfrm>
            <a:off x="0" y="6065912"/>
            <a:ext cx="2915816" cy="792088"/>
          </a:xfrm>
          <a:prstGeom prst="rect">
            <a:avLst/>
          </a:prstGeom>
          <a:ln>
            <a:noFill/>
          </a:ln>
        </p:spPr>
      </p:pic>
      <p:sp>
        <p:nvSpPr>
          <p:cNvPr id="206" name="CustomShape 4"/>
          <p:cNvSpPr/>
          <p:nvPr/>
        </p:nvSpPr>
        <p:spPr>
          <a:xfrm>
            <a:off x="323528" y="-99392"/>
            <a:ext cx="8820472" cy="1258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6000" b="1" dirty="0" smtClean="0">
                <a:solidFill>
                  <a:schemeClr val="bg1"/>
                </a:solidFill>
                <a:latin typeface="Arial"/>
              </a:rPr>
              <a:t>Almoço Serviço Social</a:t>
            </a:r>
            <a:endParaRPr sz="6000" b="1" dirty="0">
              <a:solidFill>
                <a:schemeClr val="bg1"/>
              </a:solidFill>
            </a:endParaRPr>
          </a:p>
        </p:txBody>
      </p:sp>
      <p:sp>
        <p:nvSpPr>
          <p:cNvPr id="7" name="CustomShape 1"/>
          <p:cNvSpPr/>
          <p:nvPr/>
        </p:nvSpPr>
        <p:spPr>
          <a:xfrm>
            <a:off x="4463480" y="5949280"/>
            <a:ext cx="4680520" cy="90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dirty="0" smtClean="0">
                <a:solidFill>
                  <a:schemeClr val="bg1"/>
                </a:solidFill>
                <a:latin typeface="Arial"/>
                <a:ea typeface="DejaVu Sans"/>
              </a:rPr>
              <a:t>Domingo</a:t>
            </a:r>
            <a:r>
              <a:rPr lang="pt-BR" sz="4800" b="1" strike="noStrike" dirty="0" smtClean="0">
                <a:solidFill>
                  <a:schemeClr val="bg1"/>
                </a:solidFill>
                <a:latin typeface="Arial"/>
                <a:ea typeface="DejaVu Sans"/>
              </a:rPr>
              <a:t>,10/04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Pictures\culto-oracao.jpg"/>
          <p:cNvPicPr>
            <a:picLocks noChangeAspect="1" noChangeArrowheads="1"/>
          </p:cNvPicPr>
          <p:nvPr/>
        </p:nvPicPr>
        <p:blipFill>
          <a:blip r:embed="rId2" cstate="print"/>
          <a:srcRect l="20275"/>
          <a:stretch>
            <a:fillRect/>
          </a:stretch>
        </p:blipFill>
        <p:spPr bwMode="auto">
          <a:xfrm>
            <a:off x="0" y="0"/>
            <a:ext cx="9720064" cy="6858000"/>
          </a:xfrm>
          <a:prstGeom prst="rect">
            <a:avLst/>
          </a:prstGeom>
          <a:noFill/>
        </p:spPr>
      </p:pic>
      <p:sp>
        <p:nvSpPr>
          <p:cNvPr id="121" name="CustomShape 2"/>
          <p:cNvSpPr/>
          <p:nvPr/>
        </p:nvSpPr>
        <p:spPr>
          <a:xfrm>
            <a:off x="144016" y="2564904"/>
            <a:ext cx="4999680" cy="1838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4500" strike="noStrike" dirty="0">
                <a:solidFill>
                  <a:srgbClr val="FFFFFF"/>
                </a:soli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</a:effectLst>
                <a:latin typeface="Calibri"/>
                <a:ea typeface="DejaVu Sans"/>
              </a:rPr>
              <a:t>QUARTA-FEIRA </a:t>
            </a:r>
            <a:endParaRPr dirty="0"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a:endParaRPr>
          </a:p>
          <a:p>
            <a:pPr algn="ctr">
              <a:lnSpc>
                <a:spcPct val="100000"/>
              </a:lnSpc>
            </a:pPr>
            <a:r>
              <a:rPr lang="pt-BR" sz="7000" strike="noStrike" dirty="0">
                <a:solidFill>
                  <a:srgbClr val="FFFFFF"/>
                </a:soli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</a:effectLst>
                <a:latin typeface="Calibri"/>
                <a:ea typeface="DejaVu Sans"/>
              </a:rPr>
              <a:t>ÀS 19h45</a:t>
            </a:r>
            <a:endParaRPr dirty="0"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a:endParaRPr>
          </a:p>
        </p:txBody>
      </p:sp>
      <p:sp>
        <p:nvSpPr>
          <p:cNvPr id="122" name="Line 3"/>
          <p:cNvSpPr/>
          <p:nvPr/>
        </p:nvSpPr>
        <p:spPr>
          <a:xfrm>
            <a:off x="395536" y="2348880"/>
            <a:ext cx="4284000" cy="0"/>
          </a:xfrm>
          <a:prstGeom prst="line">
            <a:avLst/>
          </a:prstGeom>
          <a:ln w="25560">
            <a:solidFill>
              <a:schemeClr val="bg1"/>
            </a:solidFill>
            <a:round/>
          </a:ln>
        </p:spPr>
      </p:sp>
      <p:sp>
        <p:nvSpPr>
          <p:cNvPr id="123" name="CustomShape 4"/>
          <p:cNvSpPr/>
          <p:nvPr/>
        </p:nvSpPr>
        <p:spPr>
          <a:xfrm>
            <a:off x="144016" y="908720"/>
            <a:ext cx="4855680" cy="130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8000" b="1" strike="noStrike" dirty="0">
                <a:solidFill>
                  <a:srgbClr val="FFFFFF"/>
                </a:soli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</a:effectLst>
                <a:latin typeface="Arial"/>
                <a:ea typeface="DejaVu Sans"/>
              </a:rPr>
              <a:t>ORAÇÃO</a:t>
            </a:r>
            <a:endParaRPr dirty="0"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a:endParaRPr>
          </a:p>
        </p:txBody>
      </p:sp>
      <p:sp>
        <p:nvSpPr>
          <p:cNvPr id="124" name="CustomShape 5"/>
          <p:cNvSpPr/>
          <p:nvPr/>
        </p:nvSpPr>
        <p:spPr>
          <a:xfrm>
            <a:off x="0" y="404664"/>
            <a:ext cx="2304256" cy="69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pt-BR" sz="4000" strike="noStrike" dirty="0" smtClean="0">
                <a:solidFill>
                  <a:srgbClr val="FFFFFF"/>
                </a:soli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</a:effectLst>
                <a:latin typeface="Arial"/>
                <a:ea typeface="DejaVu Sans"/>
              </a:rPr>
              <a:t>Culto de </a:t>
            </a:r>
            <a:endParaRPr dirty="0"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a:endParaRPr>
          </a:p>
        </p:txBody>
      </p:sp>
      <p:pic>
        <p:nvPicPr>
          <p:cNvPr id="125" name="Picture 2"/>
          <p:cNvPicPr/>
          <p:nvPr/>
        </p:nvPicPr>
        <p:blipFill>
          <a:blip r:embed="rId3" cstate="print"/>
          <a:stretch/>
        </p:blipFill>
        <p:spPr>
          <a:xfrm>
            <a:off x="99944" y="5754968"/>
            <a:ext cx="3247920" cy="98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0" y="0"/>
            <a:ext cx="9139680" cy="6853680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rgbClr val="E6005D"/>
              </a:gs>
            </a:gsLst>
            <a:lin ang="16200000"/>
          </a:gradFill>
          <a:ln>
            <a:noFill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156" name="CustomShape 2"/>
          <p:cNvSpPr/>
          <p:nvPr/>
        </p:nvSpPr>
        <p:spPr>
          <a:xfrm>
            <a:off x="35640" y="1124640"/>
            <a:ext cx="9032040" cy="160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5000" dirty="0" smtClean="0">
                <a:solidFill>
                  <a:srgbClr val="FFFFFF"/>
                </a:solidFill>
                <a:latin typeface="Impact"/>
                <a:ea typeface="DejaVu Sans"/>
              </a:rPr>
              <a:t>Reunião</a:t>
            </a:r>
            <a:r>
              <a:rPr lang="pt-BR" sz="5000" strike="noStrike" dirty="0" smtClean="0">
                <a:solidFill>
                  <a:srgbClr val="FFFFFF"/>
                </a:solidFill>
                <a:latin typeface="Impact"/>
                <a:ea typeface="DejaVu Sans"/>
              </a:rPr>
              <a:t> </a:t>
            </a:r>
            <a:r>
              <a:rPr lang="pt-BR" sz="5000" strike="noStrike" dirty="0">
                <a:solidFill>
                  <a:srgbClr val="FFFFFF"/>
                </a:solidFill>
                <a:latin typeface="Impact"/>
                <a:ea typeface="DejaVu Sans"/>
              </a:rPr>
              <a:t>das Mulheres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pt-BR" sz="5000" strike="noStrike" dirty="0">
                <a:solidFill>
                  <a:srgbClr val="FFFFFF"/>
                </a:solidFill>
                <a:latin typeface="Impact"/>
                <a:ea typeface="DejaVu Sans"/>
              </a:rPr>
              <a:t>Cristãs em Ação</a:t>
            </a:r>
            <a:endParaRPr dirty="0"/>
          </a:p>
        </p:txBody>
      </p:sp>
      <p:pic>
        <p:nvPicPr>
          <p:cNvPr id="157" name="Imagem 12"/>
          <p:cNvPicPr/>
          <p:nvPr/>
        </p:nvPicPr>
        <p:blipFill>
          <a:blip r:embed="rId2" cstate="print"/>
          <a:stretch/>
        </p:blipFill>
        <p:spPr>
          <a:xfrm>
            <a:off x="0" y="5574960"/>
            <a:ext cx="4060440" cy="1278720"/>
          </a:xfrm>
          <a:prstGeom prst="rect">
            <a:avLst/>
          </a:prstGeom>
          <a:ln>
            <a:noFill/>
          </a:ln>
        </p:spPr>
      </p:pic>
      <p:sp>
        <p:nvSpPr>
          <p:cNvPr id="158" name="CustomShape 3"/>
          <p:cNvSpPr/>
          <p:nvPr/>
        </p:nvSpPr>
        <p:spPr>
          <a:xfrm>
            <a:off x="4286160" y="4039920"/>
            <a:ext cx="4673880" cy="1456920"/>
          </a:xfrm>
          <a:prstGeom prst="rect">
            <a:avLst/>
          </a:prstGeom>
          <a:gradFill>
            <a:gsLst>
              <a:gs pos="0">
                <a:schemeClr val="accent6">
                  <a:shade val="47500"/>
                  <a:satMod val="137000"/>
                </a:schemeClr>
              </a:gs>
              <a:gs pos="55000">
                <a:schemeClr val="accent6">
                  <a:shade val="69000"/>
                  <a:satMod val="137000"/>
                </a:schemeClr>
              </a:gs>
              <a:gs pos="100000">
                <a:srgbClr val="FF0000"/>
              </a:gs>
            </a:gsLst>
            <a:lin ang="0"/>
          </a:gradFill>
          <a:ln w="38160">
            <a:noFill/>
          </a:ln>
          <a:effectLst>
            <a:outerShdw blurRad="39000" dist="25400" dir="5400000" rotWithShape="0">
              <a:srgbClr val="000000">
                <a:alpha val="38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000" strike="noStrike" dirty="0">
                <a:solidFill>
                  <a:srgbClr val="FFFFFF"/>
                </a:solidFill>
                <a:latin typeface="Impact"/>
                <a:ea typeface="DejaVu Sans"/>
              </a:rPr>
              <a:t>Dia: </a:t>
            </a:r>
            <a:r>
              <a:rPr lang="pt-BR" sz="3000" strike="noStrike" dirty="0" smtClean="0">
                <a:solidFill>
                  <a:srgbClr val="FFFFFF"/>
                </a:solidFill>
                <a:latin typeface="Impact"/>
                <a:ea typeface="DejaVu Sans"/>
              </a:rPr>
              <a:t>23/01/2016  </a:t>
            </a:r>
            <a:r>
              <a:rPr lang="pt-BR" sz="3000" strike="noStrike" dirty="0">
                <a:solidFill>
                  <a:srgbClr val="FFFFFF"/>
                </a:solidFill>
                <a:latin typeface="Impact"/>
                <a:ea typeface="DejaVu Sans"/>
              </a:rPr>
              <a:t>(Sábado)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sz="3000" strike="noStrike" dirty="0">
                <a:solidFill>
                  <a:srgbClr val="FFFFFF"/>
                </a:solidFill>
                <a:latin typeface="Impact"/>
                <a:ea typeface="DejaVu Sans"/>
              </a:rPr>
              <a:t>Horário: </a:t>
            </a:r>
            <a:r>
              <a:rPr lang="pt-BR" sz="3000" strike="noStrike" dirty="0" smtClean="0">
                <a:solidFill>
                  <a:srgbClr val="FFFFFF"/>
                </a:solidFill>
                <a:latin typeface="Impact"/>
                <a:ea typeface="DejaVu Sans"/>
              </a:rPr>
              <a:t>16:00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sz="3000" strike="noStrike" dirty="0">
                <a:solidFill>
                  <a:srgbClr val="FFFFFF"/>
                </a:solidFill>
                <a:latin typeface="Impact"/>
                <a:ea typeface="DejaVu Sans"/>
              </a:rPr>
              <a:t>Local: IBS</a:t>
            </a:r>
            <a:endParaRPr dirty="0"/>
          </a:p>
        </p:txBody>
      </p:sp>
      <p:pic>
        <p:nvPicPr>
          <p:cNvPr id="159" name="Picture 2"/>
          <p:cNvPicPr/>
          <p:nvPr/>
        </p:nvPicPr>
        <p:blipFill>
          <a:blip r:embed="rId3" cstate="print"/>
          <a:stretch/>
        </p:blipFill>
        <p:spPr>
          <a:xfrm>
            <a:off x="5891760" y="5867280"/>
            <a:ext cx="3247920" cy="98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2"/>
          <p:cNvPicPr/>
          <p:nvPr/>
        </p:nvPicPr>
        <p:blipFill>
          <a:blip r:embed="rId2" cstate="print"/>
          <a:stretch/>
        </p:blipFill>
        <p:spPr>
          <a:xfrm>
            <a:off x="0" y="0"/>
            <a:ext cx="9139680" cy="6054480"/>
          </a:xfrm>
          <a:prstGeom prst="rect">
            <a:avLst/>
          </a:prstGeom>
          <a:ln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3785040" y="560880"/>
            <a:ext cx="740880" cy="69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pt-BR" sz="4000" strike="noStrike" dirty="0">
                <a:solidFill>
                  <a:srgbClr val="FFFFFF"/>
                </a:soli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</a:effectLst>
                <a:latin typeface="Arial"/>
                <a:ea typeface="DejaVu Sans"/>
              </a:rPr>
              <a:t>de</a:t>
            </a:r>
            <a:endParaRPr dirty="0"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4140000" y="2493000"/>
            <a:ext cx="4999680" cy="1838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4500" strike="noStrike" dirty="0">
                <a:solidFill>
                  <a:srgbClr val="FFFFFF"/>
                </a:soli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</a:effectLst>
                <a:latin typeface="Calibri"/>
                <a:ea typeface="DejaVu Sans"/>
              </a:rPr>
              <a:t>QUARTA-FEIRA </a:t>
            </a:r>
            <a:endParaRPr dirty="0"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a:endParaRPr>
          </a:p>
          <a:p>
            <a:pPr algn="ctr">
              <a:lnSpc>
                <a:spcPct val="100000"/>
              </a:lnSpc>
            </a:pPr>
            <a:r>
              <a:rPr lang="pt-BR" sz="7000" strike="noStrike" dirty="0">
                <a:solidFill>
                  <a:srgbClr val="FFFFFF"/>
                </a:soli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</a:effectLst>
                <a:latin typeface="Calibri"/>
                <a:ea typeface="DejaVu Sans"/>
              </a:rPr>
              <a:t>ÀS 19h45</a:t>
            </a:r>
            <a:endParaRPr dirty="0"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a:endParaRPr>
          </a:p>
        </p:txBody>
      </p:sp>
      <p:sp>
        <p:nvSpPr>
          <p:cNvPr id="122" name="Line 3"/>
          <p:cNvSpPr/>
          <p:nvPr/>
        </p:nvSpPr>
        <p:spPr>
          <a:xfrm>
            <a:off x="4860000" y="3284640"/>
            <a:ext cx="4284000" cy="0"/>
          </a:xfrm>
          <a:prstGeom prst="line">
            <a:avLst/>
          </a:prstGeom>
          <a:ln w="25560">
            <a:solidFill>
              <a:schemeClr val="bg1"/>
            </a:solidFill>
            <a:round/>
          </a:ln>
        </p:spPr>
      </p:sp>
      <p:sp>
        <p:nvSpPr>
          <p:cNvPr id="123" name="CustomShape 4"/>
          <p:cNvSpPr/>
          <p:nvPr/>
        </p:nvSpPr>
        <p:spPr>
          <a:xfrm>
            <a:off x="4356000" y="44640"/>
            <a:ext cx="4855680" cy="130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8000" b="1" strike="noStrike" dirty="0">
                <a:solidFill>
                  <a:srgbClr val="FFFFFF"/>
                </a:soli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</a:effectLst>
                <a:latin typeface="Arial"/>
                <a:ea typeface="DejaVu Sans"/>
              </a:rPr>
              <a:t>ORAÇÃO</a:t>
            </a:r>
            <a:endParaRPr dirty="0"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a:endParaRPr>
          </a:p>
        </p:txBody>
      </p:sp>
      <p:sp>
        <p:nvSpPr>
          <p:cNvPr id="124" name="CustomShape 5"/>
          <p:cNvSpPr/>
          <p:nvPr/>
        </p:nvSpPr>
        <p:spPr>
          <a:xfrm>
            <a:off x="2339640" y="156240"/>
            <a:ext cx="2228040" cy="69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pt-BR" sz="4000" strike="noStrike" dirty="0">
                <a:solidFill>
                  <a:srgbClr val="FFFFFF"/>
                </a:soli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</a:effectLst>
                <a:latin typeface="Arial"/>
                <a:ea typeface="DejaVu Sans"/>
              </a:rPr>
              <a:t>Culto </a:t>
            </a:r>
            <a:endParaRPr dirty="0"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a:endParaRPr>
          </a:p>
        </p:txBody>
      </p:sp>
      <p:pic>
        <p:nvPicPr>
          <p:cNvPr id="125" name="Picture 2"/>
          <p:cNvPicPr/>
          <p:nvPr/>
        </p:nvPicPr>
        <p:blipFill>
          <a:blip r:embed="rId3" cstate="print"/>
          <a:stretch/>
        </p:blipFill>
        <p:spPr>
          <a:xfrm>
            <a:off x="0" y="5949360"/>
            <a:ext cx="3247920" cy="98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Pictures\maxresdefa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6712"/>
            <a:ext cx="9144000" cy="5143500"/>
          </a:xfrm>
          <a:prstGeom prst="rect">
            <a:avLst/>
          </a:prstGeom>
          <a:noFill/>
        </p:spPr>
      </p:pic>
      <p:sp>
        <p:nvSpPr>
          <p:cNvPr id="151" name="CustomShape 2"/>
          <p:cNvSpPr/>
          <p:nvPr/>
        </p:nvSpPr>
        <p:spPr>
          <a:xfrm>
            <a:off x="0" y="4437112"/>
            <a:ext cx="9144000" cy="504056"/>
          </a:xfrm>
          <a:prstGeom prst="rect">
            <a:avLst/>
          </a:prstGeom>
          <a:solidFill>
            <a:srgbClr val="0274B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45720" bIns="45000" anchor="ctr"/>
          <a:lstStyle/>
          <a:p>
            <a:pPr algn="ctr">
              <a:lnSpc>
                <a:spcPct val="150000"/>
              </a:lnSpc>
            </a:pPr>
            <a:r>
              <a:rPr lang="pt-BR" sz="4500" strike="noStrike" dirty="0" smtClean="0">
                <a:solidFill>
                  <a:schemeClr val="bg1"/>
                </a:solidFill>
                <a:latin typeface="Franklin Gothic Book" pitchFamily="34" charset="0"/>
                <a:ea typeface="DejaVu Sans"/>
              </a:rPr>
              <a:t>14 DE NOVEMBRO | 19:45HS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 descr="C:\Users\user\Desktop\fwebdecets\DIA DO PROFESSOR 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836712"/>
            <a:ext cx="9238409" cy="51845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C:\Users\user\Desktop\fwebdecets\DIA DO PROFESSO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7909"/>
            <a:ext cx="9144000" cy="65114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CARTAZ ACAM 20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0"/>
            <a:ext cx="493204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esultado de imagem para sopa tumbl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56" y="0"/>
            <a:ext cx="9139944" cy="6858000"/>
          </a:xfrm>
          <a:prstGeom prst="rect">
            <a:avLst/>
          </a:prstGeom>
          <a:noFill/>
        </p:spPr>
      </p:pic>
      <p:sp>
        <p:nvSpPr>
          <p:cNvPr id="214" name="CustomShape 2"/>
          <p:cNvSpPr/>
          <p:nvPr/>
        </p:nvSpPr>
        <p:spPr>
          <a:xfrm>
            <a:off x="251520" y="4221088"/>
            <a:ext cx="8892480" cy="1152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pt-BR" sz="6000" dirty="0" smtClean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alibri"/>
              </a:rPr>
              <a:t>É HOJE!!! APÓS O CULTO </a:t>
            </a:r>
            <a:endParaRPr sz="60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1475656" y="764704"/>
            <a:ext cx="7668344" cy="1734464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chemeClr val="tx1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9600" b="1" dirty="0" smtClean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DejaVu Sans"/>
                <a:cs typeface="Arial" pitchFamily="34" charset="0"/>
              </a:rPr>
              <a:t>S</a:t>
            </a:r>
            <a:r>
              <a:rPr lang="pt-BR" sz="9600" b="1" strike="noStrike" dirty="0" smtClean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DejaVu Sans"/>
                <a:cs typeface="Arial" pitchFamily="34" charset="0"/>
              </a:rPr>
              <a:t>opa</a:t>
            </a:r>
            <a:endParaRPr sz="9600" dirty="0"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00000"/>
              </a:lnSpc>
            </a:pP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0" y="0"/>
            <a:ext cx="2771800" cy="9807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pt-BR" sz="5400" strike="noStrike" dirty="0" smtClean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DejaVu Sans"/>
              </a:rPr>
              <a:t>Noite da</a:t>
            </a:r>
            <a:endParaRPr sz="2800" dirty="0"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7" name="Picture 2"/>
          <p:cNvPicPr/>
          <p:nvPr/>
        </p:nvPicPr>
        <p:blipFill>
          <a:blip r:embed="rId3" cstate="print"/>
          <a:stretch/>
        </p:blipFill>
        <p:spPr>
          <a:xfrm>
            <a:off x="0" y="5949360"/>
            <a:ext cx="3247920" cy="98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0" y="0"/>
            <a:ext cx="9139680" cy="6853680"/>
          </a:xfrm>
          <a:prstGeom prst="rect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55000">
                <a:srgbClr val="0099FF"/>
              </a:gs>
              <a:gs pos="100000">
                <a:srgbClr val="66FFFF"/>
              </a:gs>
            </a:gsLst>
            <a:lin ang="0"/>
          </a:gradFill>
          <a:ln>
            <a:noFill/>
          </a:ln>
          <a:effectLst>
            <a:outerShdw blurRad="39000" dist="25400" dir="5400000" rotWithShape="0">
              <a:srgbClr val="000000">
                <a:alpha val="38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232" name="CustomShape 2"/>
          <p:cNvSpPr/>
          <p:nvPr/>
        </p:nvSpPr>
        <p:spPr>
          <a:xfrm>
            <a:off x="1071360" y="5214960"/>
            <a:ext cx="2388240" cy="695880"/>
          </a:xfrm>
          <a:prstGeom prst="rect">
            <a:avLst/>
          </a:prstGeom>
          <a:gradFill>
            <a:gsLst>
              <a:gs pos="0">
                <a:schemeClr val="accent1">
                  <a:shade val="47500"/>
                  <a:satMod val="137000"/>
                </a:schemeClr>
              </a:gs>
              <a:gs pos="55000">
                <a:schemeClr val="accent1">
                  <a:shade val="69000"/>
                  <a:satMod val="137000"/>
                </a:schemeClr>
              </a:gs>
              <a:gs pos="100000">
                <a:srgbClr val="FFFF00"/>
              </a:gs>
            </a:gsLst>
            <a:lin ang="0"/>
          </a:gradFill>
          <a:ln w="38160">
            <a:noFill/>
          </a:ln>
          <a:effectLst>
            <a:outerShdw blurRad="39000" dist="25400" dir="5400000" rotWithShape="0">
              <a:srgbClr val="000000">
                <a:alpha val="38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4000" strike="noStrike">
                <a:solidFill>
                  <a:srgbClr val="FFFFFF"/>
                </a:solidFill>
                <a:latin typeface="Impact"/>
                <a:ea typeface="DejaVu Sans"/>
              </a:rPr>
              <a:t>SÁBADO  </a:t>
            </a:r>
            <a:endParaRPr/>
          </a:p>
        </p:txBody>
      </p:sp>
      <p:sp>
        <p:nvSpPr>
          <p:cNvPr id="233" name="CustomShape 3"/>
          <p:cNvSpPr/>
          <p:nvPr/>
        </p:nvSpPr>
        <p:spPr>
          <a:xfrm>
            <a:off x="3500280" y="5214960"/>
            <a:ext cx="5281920" cy="695880"/>
          </a:xfrm>
          <a:prstGeom prst="rect">
            <a:avLst/>
          </a:prstGeom>
          <a:gradFill>
            <a:gsLst>
              <a:gs pos="0">
                <a:schemeClr val="accent6">
                  <a:shade val="47500"/>
                  <a:satMod val="137000"/>
                </a:schemeClr>
              </a:gs>
              <a:gs pos="55000">
                <a:schemeClr val="accent6">
                  <a:shade val="69000"/>
                  <a:satMod val="137000"/>
                </a:schemeClr>
              </a:gs>
              <a:gs pos="100000">
                <a:srgbClr val="FF0000"/>
              </a:gs>
            </a:gsLst>
            <a:lin ang="0"/>
          </a:gradFill>
          <a:ln w="38160">
            <a:noFill/>
          </a:ln>
          <a:effectLst>
            <a:outerShdw blurRad="39000" dist="25400" dir="5400000" rotWithShape="0">
              <a:srgbClr val="000000">
                <a:alpha val="38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4000" strike="noStrike" dirty="0">
                <a:solidFill>
                  <a:srgbClr val="FFFFFF"/>
                </a:solidFill>
                <a:latin typeface="Impact"/>
                <a:ea typeface="DejaVu Sans"/>
              </a:rPr>
              <a:t>Local: </a:t>
            </a:r>
            <a:r>
              <a:rPr lang="pt-BR" sz="4000" dirty="0" smtClean="0">
                <a:solidFill>
                  <a:srgbClr val="FFFFFF"/>
                </a:solidFill>
                <a:latin typeface="Impact"/>
                <a:ea typeface="DejaVu Sans"/>
              </a:rPr>
              <a:t>IRANDUBA</a:t>
            </a:r>
            <a:endParaRPr dirty="0"/>
          </a:p>
        </p:txBody>
      </p:sp>
      <p:pic>
        <p:nvPicPr>
          <p:cNvPr id="234" name="Imagem 18"/>
          <p:cNvPicPr/>
          <p:nvPr/>
        </p:nvPicPr>
        <p:blipFill>
          <a:blip r:embed="rId2" cstate="print"/>
          <a:stretch/>
        </p:blipFill>
        <p:spPr>
          <a:xfrm>
            <a:off x="3539160" y="0"/>
            <a:ext cx="5314680" cy="5210640"/>
          </a:xfrm>
          <a:prstGeom prst="rect">
            <a:avLst/>
          </a:prstGeom>
          <a:ln>
            <a:noFill/>
          </a:ln>
        </p:spPr>
      </p:pic>
      <p:pic>
        <p:nvPicPr>
          <p:cNvPr id="235" name="Picture 2"/>
          <p:cNvPicPr/>
          <p:nvPr/>
        </p:nvPicPr>
        <p:blipFill>
          <a:blip r:embed="rId3" cstate="print"/>
          <a:stretch/>
        </p:blipFill>
        <p:spPr>
          <a:xfrm>
            <a:off x="0" y="0"/>
            <a:ext cx="3247920" cy="98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3"/>
          <p:cNvPicPr/>
          <p:nvPr/>
        </p:nvPicPr>
        <p:blipFill>
          <a:blip r:embed="rId2" cstate="print"/>
          <a:stretch/>
        </p:blipFill>
        <p:spPr>
          <a:xfrm>
            <a:off x="0" y="332656"/>
            <a:ext cx="9139680" cy="6103800"/>
          </a:xfrm>
          <a:prstGeom prst="rect">
            <a:avLst/>
          </a:prstGeom>
          <a:ln>
            <a:noFill/>
          </a:ln>
        </p:spPr>
      </p:pic>
      <p:sp>
        <p:nvSpPr>
          <p:cNvPr id="188" name="CustomShape 1"/>
          <p:cNvSpPr/>
          <p:nvPr/>
        </p:nvSpPr>
        <p:spPr>
          <a:xfrm>
            <a:off x="3635896" y="1484640"/>
            <a:ext cx="770864" cy="69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pt-BR" sz="4000" strike="noStrike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Arial"/>
                <a:ea typeface="DejaVu Sans"/>
              </a:rPr>
              <a:t>de</a:t>
            </a:r>
            <a:endParaRPr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004000" y="2348880"/>
            <a:ext cx="8140000" cy="331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pt-BR" sz="3200" strike="noStrike" dirty="0" smtClean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Arial"/>
                <a:ea typeface="DejaVu Sans"/>
              </a:rPr>
              <a:t>SÁBADO </a:t>
            </a:r>
            <a:r>
              <a:rPr lang="pt-BR" sz="3200" dirty="0" smtClean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Arial"/>
                <a:ea typeface="DejaVu Sans"/>
              </a:rPr>
              <a:t>01</a:t>
            </a:r>
            <a:r>
              <a:rPr lang="pt-BR" sz="3200" strike="noStrike" dirty="0" smtClean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Arial"/>
                <a:ea typeface="DejaVu Sans"/>
              </a:rPr>
              <a:t>/08 ÀS 08h </a:t>
            </a:r>
          </a:p>
          <a:p>
            <a:pPr algn="r">
              <a:lnSpc>
                <a:spcPct val="100000"/>
              </a:lnSpc>
            </a:pPr>
            <a:r>
              <a:rPr lang="pt-BR" sz="3200" dirty="0" smtClean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Arial"/>
                <a:ea typeface="DejaVu Sans"/>
              </a:rPr>
              <a:t>LOCAL: TARUMÃ</a:t>
            </a:r>
          </a:p>
          <a:p>
            <a:pPr algn="r">
              <a:lnSpc>
                <a:spcPct val="100000"/>
              </a:lnSpc>
            </a:pPr>
            <a:r>
              <a:rPr lang="pt-BR" sz="3200" dirty="0" smtClean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Arial"/>
                <a:ea typeface="DejaVu Sans"/>
              </a:rPr>
              <a:t>(RAMAL DO MARIANO)</a:t>
            </a:r>
          </a:p>
          <a:p>
            <a:pPr algn="r">
              <a:lnSpc>
                <a:spcPct val="100000"/>
              </a:lnSpc>
            </a:pPr>
            <a:endParaRPr lang="pt-BR" sz="3200" dirty="0" smtClean="0">
              <a:solidFill>
                <a:srgbClr val="FFFFFF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BR" sz="3200" dirty="0" smtClean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Arial"/>
              </a:rPr>
              <a:t>VALOR: R$ 50,00</a:t>
            </a:r>
            <a:endParaRPr sz="32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3784320" y="980728"/>
            <a:ext cx="5359680" cy="130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8000" b="1" strike="noStrike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Arial"/>
                <a:ea typeface="DejaVu Sans"/>
              </a:rPr>
              <a:t>CASAIS</a:t>
            </a:r>
            <a:endParaRPr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91" name="CustomShape 4"/>
          <p:cNvSpPr/>
          <p:nvPr/>
        </p:nvSpPr>
        <p:spPr>
          <a:xfrm>
            <a:off x="1043640" y="980640"/>
            <a:ext cx="3380040" cy="69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pt-BR" sz="4000" strike="noStrike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Arial"/>
                <a:ea typeface="DejaVu Sans"/>
              </a:rPr>
              <a:t>Encontro </a:t>
            </a:r>
            <a:endParaRPr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92" name="Picture 7"/>
          <p:cNvPicPr/>
          <p:nvPr/>
        </p:nvPicPr>
        <p:blipFill>
          <a:blip r:embed="rId3" cstate="print"/>
          <a:stretch/>
        </p:blipFill>
        <p:spPr>
          <a:xfrm>
            <a:off x="6716160" y="6145560"/>
            <a:ext cx="2423520" cy="735480"/>
          </a:xfrm>
          <a:prstGeom prst="rect">
            <a:avLst/>
          </a:prstGeom>
          <a:ln>
            <a:noFill/>
          </a:ln>
        </p:spPr>
      </p:pic>
      <p:sp>
        <p:nvSpPr>
          <p:cNvPr id="193" name="CustomShape 5"/>
          <p:cNvSpPr/>
          <p:nvPr/>
        </p:nvSpPr>
        <p:spPr>
          <a:xfrm>
            <a:off x="5652120" y="5118008"/>
            <a:ext cx="3640768" cy="54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3000" dirty="0" smtClean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alibri"/>
                <a:ea typeface="DejaVu Sans"/>
              </a:rPr>
              <a:t>CONTATO</a:t>
            </a:r>
            <a:r>
              <a:rPr lang="pt-BR" sz="3000" strike="noStrike" dirty="0" smtClean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alibri"/>
                <a:ea typeface="DejaVu Sans"/>
              </a:rPr>
              <a:t>: MARESSA</a:t>
            </a:r>
            <a:endParaRPr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2"/>
          <p:cNvPicPr/>
          <p:nvPr/>
        </p:nvPicPr>
        <p:blipFill>
          <a:blip r:embed="rId2" cstate="print"/>
          <a:srcRect l="12547" t="4664" r="9338"/>
          <a:stretch/>
        </p:blipFill>
        <p:spPr>
          <a:xfrm>
            <a:off x="0" y="0"/>
            <a:ext cx="9139680" cy="6853680"/>
          </a:xfrm>
          <a:prstGeom prst="rect">
            <a:avLst/>
          </a:prstGeom>
          <a:ln>
            <a:noFill/>
          </a:ln>
        </p:spPr>
      </p:pic>
      <p:pic>
        <p:nvPicPr>
          <p:cNvPr id="169" name="Picture 9"/>
          <p:cNvPicPr/>
          <p:nvPr/>
        </p:nvPicPr>
        <p:blipFill>
          <a:blip r:embed="rId3" cstate="print"/>
          <a:stretch/>
        </p:blipFill>
        <p:spPr>
          <a:xfrm rot="19784400">
            <a:off x="6276052" y="114073"/>
            <a:ext cx="2248200" cy="3067560"/>
          </a:xfrm>
          <a:prstGeom prst="rect">
            <a:avLst/>
          </a:prstGeom>
          <a:ln>
            <a:noFill/>
          </a:ln>
        </p:spPr>
      </p:pic>
      <p:pic>
        <p:nvPicPr>
          <p:cNvPr id="173" name="Picture 3"/>
          <p:cNvPicPr/>
          <p:nvPr/>
        </p:nvPicPr>
        <p:blipFill>
          <a:blip r:embed="rId4" cstate="print"/>
          <a:stretch/>
        </p:blipFill>
        <p:spPr>
          <a:xfrm rot="1063200">
            <a:off x="2650883" y="1555016"/>
            <a:ext cx="2330066" cy="2880838"/>
          </a:xfrm>
          <a:prstGeom prst="rect">
            <a:avLst/>
          </a:prstGeom>
          <a:ln>
            <a:noFill/>
          </a:ln>
        </p:spPr>
      </p:pic>
      <p:pic>
        <p:nvPicPr>
          <p:cNvPr id="174" name="Picture 4"/>
          <p:cNvPicPr/>
          <p:nvPr/>
        </p:nvPicPr>
        <p:blipFill>
          <a:blip r:embed="rId5" cstate="print"/>
          <a:stretch/>
        </p:blipFill>
        <p:spPr>
          <a:xfrm>
            <a:off x="3203848" y="4365104"/>
            <a:ext cx="1429936" cy="1160160"/>
          </a:xfrm>
          <a:prstGeom prst="rect">
            <a:avLst/>
          </a:prstGeom>
          <a:ln>
            <a:noFill/>
          </a:ln>
        </p:spPr>
      </p:pic>
      <p:pic>
        <p:nvPicPr>
          <p:cNvPr id="175" name="Picture 5"/>
          <p:cNvPicPr/>
          <p:nvPr/>
        </p:nvPicPr>
        <p:blipFill>
          <a:blip r:embed="rId6" cstate="print"/>
          <a:stretch/>
        </p:blipFill>
        <p:spPr>
          <a:xfrm rot="20831942">
            <a:off x="6307512" y="2258422"/>
            <a:ext cx="2767320" cy="2976480"/>
          </a:xfrm>
          <a:prstGeom prst="rect">
            <a:avLst/>
          </a:prstGeom>
          <a:ln>
            <a:noFill/>
          </a:ln>
        </p:spPr>
      </p:pic>
      <p:pic>
        <p:nvPicPr>
          <p:cNvPr id="176" name="Picture 6"/>
          <p:cNvPicPr/>
          <p:nvPr/>
        </p:nvPicPr>
        <p:blipFill>
          <a:blip r:embed="rId7" cstate="print"/>
          <a:stretch/>
        </p:blipFill>
        <p:spPr>
          <a:xfrm rot="522600">
            <a:off x="170005" y="131929"/>
            <a:ext cx="1924560" cy="2391840"/>
          </a:xfrm>
          <a:prstGeom prst="rect">
            <a:avLst/>
          </a:prstGeom>
          <a:ln>
            <a:noFill/>
          </a:ln>
        </p:spPr>
      </p:pic>
      <p:pic>
        <p:nvPicPr>
          <p:cNvPr id="177" name="Picture 8"/>
          <p:cNvPicPr/>
          <p:nvPr/>
        </p:nvPicPr>
        <p:blipFill>
          <a:blip r:embed="rId8" cstate="print"/>
          <a:stretch/>
        </p:blipFill>
        <p:spPr>
          <a:xfrm rot="21135000">
            <a:off x="4184645" y="2369733"/>
            <a:ext cx="2646918" cy="2978066"/>
          </a:xfrm>
          <a:prstGeom prst="rect">
            <a:avLst/>
          </a:prstGeom>
          <a:ln>
            <a:noFill/>
          </a:ln>
        </p:spPr>
      </p:pic>
      <p:pic>
        <p:nvPicPr>
          <p:cNvPr id="178" name="Picture 2"/>
          <p:cNvPicPr/>
          <p:nvPr/>
        </p:nvPicPr>
        <p:blipFill>
          <a:blip r:embed="rId9" cstate="print"/>
          <a:stretch/>
        </p:blipFill>
        <p:spPr>
          <a:xfrm rot="20985000">
            <a:off x="320040" y="2016360"/>
            <a:ext cx="2867040" cy="3247560"/>
          </a:xfrm>
          <a:prstGeom prst="rect">
            <a:avLst/>
          </a:prstGeom>
          <a:ln>
            <a:noFill/>
          </a:ln>
        </p:spPr>
      </p:pic>
      <p:pic>
        <p:nvPicPr>
          <p:cNvPr id="179" name="Picture 7"/>
          <p:cNvPicPr/>
          <p:nvPr/>
        </p:nvPicPr>
        <p:blipFill>
          <a:blip r:embed="rId10" cstate="print"/>
          <a:stretch/>
        </p:blipFill>
        <p:spPr>
          <a:xfrm rot="20656800">
            <a:off x="195593" y="3691771"/>
            <a:ext cx="1638720" cy="1670040"/>
          </a:xfrm>
          <a:prstGeom prst="rect">
            <a:avLst/>
          </a:prstGeom>
          <a:ln>
            <a:noFill/>
          </a:ln>
        </p:spPr>
      </p:pic>
      <p:pic>
        <p:nvPicPr>
          <p:cNvPr id="180" name="Picture 11"/>
          <p:cNvPicPr/>
          <p:nvPr/>
        </p:nvPicPr>
        <p:blipFill>
          <a:blip r:embed="rId11" cstate="print"/>
          <a:stretch/>
        </p:blipFill>
        <p:spPr>
          <a:xfrm>
            <a:off x="6483960" y="6050520"/>
            <a:ext cx="2660040" cy="807480"/>
          </a:xfrm>
          <a:prstGeom prst="rect">
            <a:avLst/>
          </a:prstGeom>
          <a:ln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3059832" y="1057136"/>
            <a:ext cx="6079848" cy="7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4720" tIns="9144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dirty="0" smtClean="0">
                <a:solidFill>
                  <a:srgbClr val="FFFFFF"/>
                </a:solidFill>
                <a:latin typeface="AR CENA"/>
                <a:ea typeface="DejaVu Sans"/>
              </a:rPr>
              <a:t>Serviço Social</a:t>
            </a:r>
            <a:endParaRPr sz="4800" b="1" dirty="0"/>
          </a:p>
        </p:txBody>
      </p:sp>
      <p:sp>
        <p:nvSpPr>
          <p:cNvPr id="172" name="CustomShape 3"/>
          <p:cNvSpPr/>
          <p:nvPr/>
        </p:nvSpPr>
        <p:spPr>
          <a:xfrm>
            <a:off x="0" y="5301208"/>
            <a:ext cx="9139680" cy="7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4720" tIns="91440" rIns="90000" bIns="45000"/>
          <a:lstStyle/>
          <a:p>
            <a:pPr algn="ctr">
              <a:lnSpc>
                <a:spcPct val="100000"/>
              </a:lnSpc>
            </a:pPr>
            <a:r>
              <a:rPr lang="pt-BR" sz="5000" b="1" dirty="0" smtClean="0">
                <a:solidFill>
                  <a:srgbClr val="FFFFFF"/>
                </a:solidFill>
                <a:latin typeface="AR CENA"/>
                <a:ea typeface="DejaVu Sans"/>
              </a:rPr>
              <a:t>04/06</a:t>
            </a:r>
            <a:r>
              <a:rPr lang="pt-BR" sz="5000" b="1" strike="noStrike" dirty="0" smtClean="0">
                <a:solidFill>
                  <a:srgbClr val="FFFFFF"/>
                </a:solidFill>
                <a:latin typeface="AR CENA"/>
                <a:ea typeface="DejaVu Sans"/>
              </a:rPr>
              <a:t> </a:t>
            </a:r>
            <a:r>
              <a:rPr lang="pt-BR" sz="5000" b="1" strike="noStrike" dirty="0">
                <a:solidFill>
                  <a:srgbClr val="FFFFFF"/>
                </a:solidFill>
                <a:latin typeface="AR CENA"/>
                <a:ea typeface="DejaVu Sans"/>
              </a:rPr>
              <a:t>às </a:t>
            </a:r>
            <a:r>
              <a:rPr lang="pt-BR" sz="5000" b="1" strike="noStrike" dirty="0" smtClean="0">
                <a:solidFill>
                  <a:srgbClr val="FFFFFF"/>
                </a:solidFill>
                <a:latin typeface="AR CENA"/>
                <a:ea typeface="DejaVu Sans"/>
              </a:rPr>
              <a:t>14h, </a:t>
            </a:r>
            <a:r>
              <a:rPr lang="pt-BR" sz="5000" b="1" strike="noStrike" dirty="0">
                <a:solidFill>
                  <a:srgbClr val="FFFFFF"/>
                </a:solidFill>
                <a:latin typeface="AR CENA"/>
                <a:ea typeface="DejaVu Sans"/>
              </a:rPr>
              <a:t>Local IBS</a:t>
            </a:r>
            <a:endParaRPr b="1" dirty="0"/>
          </a:p>
        </p:txBody>
      </p:sp>
      <p:sp>
        <p:nvSpPr>
          <p:cNvPr id="170" name="CustomShape 1"/>
          <p:cNvSpPr/>
          <p:nvPr/>
        </p:nvSpPr>
        <p:spPr>
          <a:xfrm>
            <a:off x="1071720" y="142920"/>
            <a:ext cx="5210640" cy="12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45720" bIns="45000" anchor="ctr"/>
          <a:lstStyle/>
          <a:p>
            <a:pPr>
              <a:lnSpc>
                <a:spcPct val="100000"/>
              </a:lnSpc>
            </a:pPr>
            <a:r>
              <a:rPr lang="pt-BR" sz="12000" b="1" strike="noStrike" dirty="0" smtClean="0">
                <a:solidFill>
                  <a:srgbClr val="3668C4"/>
                </a:solidFill>
                <a:latin typeface="AR ESSENCE"/>
                <a:ea typeface="DejaVu Sans"/>
              </a:rPr>
              <a:t>B</a:t>
            </a:r>
            <a:r>
              <a:rPr lang="pt-BR" sz="1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 ESSENCE"/>
                <a:ea typeface="DejaVu Sans"/>
              </a:rPr>
              <a:t>R</a:t>
            </a:r>
            <a:r>
              <a:rPr lang="pt-BR" sz="12000" b="1" strike="noStrike" dirty="0" smtClean="0">
                <a:solidFill>
                  <a:srgbClr val="C8D6F0"/>
                </a:solidFill>
                <a:latin typeface="AR ESSENCE"/>
                <a:ea typeface="DejaVu Sans"/>
              </a:rPr>
              <a:t>E</a:t>
            </a:r>
            <a:r>
              <a:rPr lang="pt-BR" sz="12000" b="1" strike="noStrike" dirty="0" smtClean="0">
                <a:solidFill>
                  <a:srgbClr val="92D050"/>
                </a:solidFill>
                <a:latin typeface="AR ESSENCE"/>
                <a:ea typeface="DejaVu Sans"/>
              </a:rPr>
              <a:t>C</a:t>
            </a:r>
            <a:r>
              <a:rPr lang="pt-BR" sz="12000" b="1" strike="noStrike" dirty="0" smtClean="0">
                <a:solidFill>
                  <a:srgbClr val="000000"/>
                </a:solidFill>
                <a:latin typeface="AR ESSENCE"/>
                <a:ea typeface="DejaVu Sans"/>
              </a:rPr>
              <a:t>H</a:t>
            </a:r>
            <a:r>
              <a:rPr lang="pt-BR" sz="12000" b="1" strike="noStrike" dirty="0" smtClean="0">
                <a:solidFill>
                  <a:srgbClr val="414752"/>
                </a:solidFill>
                <a:latin typeface="AR ESSENCE"/>
                <a:ea typeface="DejaVu Sans"/>
              </a:rPr>
              <a:t>Ó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2877480" y="1714320"/>
            <a:ext cx="6476400" cy="78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2"/>
          <p:cNvSpPr/>
          <p:nvPr/>
        </p:nvSpPr>
        <p:spPr>
          <a:xfrm>
            <a:off x="2880" y="4320000"/>
            <a:ext cx="9139680" cy="6199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7093D6"/>
            </a:solidFill>
            <a:round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3500" strike="noStrike" dirty="0">
                <a:solidFill>
                  <a:srgbClr val="FFFFFF"/>
                </a:solidFill>
                <a:latin typeface="Calibri"/>
                <a:ea typeface="DejaVu Sans"/>
              </a:rPr>
              <a:t>NOVO ALEIXO - Terça-Feira</a:t>
            </a:r>
            <a:endParaRPr dirty="0"/>
          </a:p>
        </p:txBody>
      </p:sp>
      <p:pic>
        <p:nvPicPr>
          <p:cNvPr id="115" name="Picture 11"/>
          <p:cNvPicPr/>
          <p:nvPr/>
        </p:nvPicPr>
        <p:blipFill>
          <a:blip r:embed="rId3" cstate="print"/>
          <a:stretch/>
        </p:blipFill>
        <p:spPr>
          <a:xfrm>
            <a:off x="6372360" y="5877360"/>
            <a:ext cx="2660040" cy="807480"/>
          </a:xfrm>
          <a:prstGeom prst="rect">
            <a:avLst/>
          </a:prstGeom>
          <a:ln>
            <a:noFill/>
          </a:ln>
        </p:spPr>
      </p:pic>
      <p:pic>
        <p:nvPicPr>
          <p:cNvPr id="116" name="Picture 2"/>
          <p:cNvPicPr/>
          <p:nvPr/>
        </p:nvPicPr>
        <p:blipFill>
          <a:blip r:embed="rId4" cstate="print"/>
          <a:stretch/>
        </p:blipFill>
        <p:spPr>
          <a:xfrm>
            <a:off x="216000" y="88560"/>
            <a:ext cx="5469480" cy="2643480"/>
          </a:xfrm>
          <a:prstGeom prst="rect">
            <a:avLst/>
          </a:prstGeom>
          <a:ln>
            <a:noFill/>
          </a:ln>
        </p:spPr>
      </p:pic>
      <p:sp>
        <p:nvSpPr>
          <p:cNvPr id="117" name="CustomShape 3"/>
          <p:cNvSpPr/>
          <p:nvPr/>
        </p:nvSpPr>
        <p:spPr>
          <a:xfrm>
            <a:off x="2286000" y="2828880"/>
            <a:ext cx="4567680" cy="118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pt-BR" strike="noStrike" dirty="0">
                <a:solidFill>
                  <a:srgbClr val="FFFFFF"/>
                </a:solidFill>
                <a:latin typeface="Corbel"/>
                <a:ea typeface="DejaVu Sans"/>
              </a:rPr>
              <a:t>   Toda a terra e altos céus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strike="noStrike" dirty="0">
                <a:solidFill>
                  <a:srgbClr val="FFFFFF"/>
                </a:solidFill>
                <a:latin typeface="Corbel"/>
                <a:ea typeface="DejaVu Sans"/>
              </a:rPr>
              <a:t>   Cantem glória ao Homem-Deus!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strike="noStrike" dirty="0">
                <a:solidFill>
                  <a:srgbClr val="FFFFFF"/>
                </a:solidFill>
                <a:latin typeface="Corbel"/>
                <a:ea typeface="DejaVu Sans"/>
              </a:rPr>
              <a:t> ,,,</a:t>
            </a:r>
            <a:endParaRPr dirty="0"/>
          </a:p>
        </p:txBody>
      </p:sp>
      <p:sp>
        <p:nvSpPr>
          <p:cNvPr id="118" name="CustomShape 4"/>
          <p:cNvSpPr/>
          <p:nvPr/>
        </p:nvSpPr>
        <p:spPr>
          <a:xfrm>
            <a:off x="2880" y="3698640"/>
            <a:ext cx="9139680" cy="619920"/>
          </a:xfrm>
          <a:prstGeom prst="rect">
            <a:avLst/>
          </a:prstGeom>
          <a:solidFill>
            <a:srgbClr val="9999FF"/>
          </a:solidFill>
          <a:ln>
            <a:solidFill>
              <a:srgbClr val="7093D6"/>
            </a:solidFill>
            <a:round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3500" strike="noStrike" dirty="0">
                <a:solidFill>
                  <a:srgbClr val="FFFFFF"/>
                </a:solidFill>
                <a:latin typeface="Calibri"/>
                <a:ea typeface="DejaVu Sans"/>
              </a:rPr>
              <a:t>PARQUE DEZ - Segunda-Feira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0" y="0"/>
            <a:ext cx="9139680" cy="6853680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rgbClr val="E6005D"/>
              </a:gs>
            </a:gsLst>
            <a:lin ang="16200000"/>
          </a:gradFill>
          <a:ln>
            <a:noFill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35640" y="1124640"/>
            <a:ext cx="9032040" cy="160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5000" strike="noStrike">
                <a:solidFill>
                  <a:srgbClr val="FFFFFF"/>
                </a:solidFill>
                <a:latin typeface="Impact"/>
                <a:ea typeface="DejaVu Sans"/>
              </a:rPr>
              <a:t>Reunião das Mulheres </a:t>
            </a:r>
            <a:endParaRPr/>
          </a:p>
          <a:p>
            <a:pPr algn="ctr">
              <a:lnSpc>
                <a:spcPct val="100000"/>
              </a:lnSpc>
            </a:pPr>
            <a:r>
              <a:rPr lang="pt-BR" sz="5000" strike="noStrike">
                <a:solidFill>
                  <a:srgbClr val="FFFFFF"/>
                </a:solidFill>
                <a:latin typeface="Impact"/>
                <a:ea typeface="DejaVu Sans"/>
              </a:rPr>
              <a:t>Cristãs em Ação</a:t>
            </a:r>
            <a:endParaRPr/>
          </a:p>
        </p:txBody>
      </p:sp>
      <p:pic>
        <p:nvPicPr>
          <p:cNvPr id="198" name="Imagem 12"/>
          <p:cNvPicPr/>
          <p:nvPr/>
        </p:nvPicPr>
        <p:blipFill>
          <a:blip r:embed="rId2" cstate="print"/>
          <a:stretch/>
        </p:blipFill>
        <p:spPr>
          <a:xfrm>
            <a:off x="0" y="5574960"/>
            <a:ext cx="4060440" cy="1278720"/>
          </a:xfrm>
          <a:prstGeom prst="rect">
            <a:avLst/>
          </a:prstGeom>
          <a:ln>
            <a:noFill/>
          </a:ln>
        </p:spPr>
      </p:pic>
      <p:sp>
        <p:nvSpPr>
          <p:cNvPr id="199" name="CustomShape 3"/>
          <p:cNvSpPr/>
          <p:nvPr/>
        </p:nvSpPr>
        <p:spPr>
          <a:xfrm>
            <a:off x="4286160" y="4039920"/>
            <a:ext cx="4673880" cy="1456920"/>
          </a:xfrm>
          <a:prstGeom prst="rect">
            <a:avLst/>
          </a:prstGeom>
          <a:gradFill>
            <a:gsLst>
              <a:gs pos="0">
                <a:schemeClr val="accent6">
                  <a:shade val="47500"/>
                  <a:satMod val="137000"/>
                </a:schemeClr>
              </a:gs>
              <a:gs pos="55000">
                <a:schemeClr val="accent6">
                  <a:shade val="69000"/>
                  <a:satMod val="137000"/>
                </a:schemeClr>
              </a:gs>
              <a:gs pos="100000">
                <a:srgbClr val="FF0000"/>
              </a:gs>
            </a:gsLst>
            <a:lin ang="0"/>
          </a:gradFill>
          <a:ln w="38160">
            <a:noFill/>
          </a:ln>
          <a:effectLst>
            <a:outerShdw blurRad="39000" dist="25400" dir="5400000" rotWithShape="0">
              <a:srgbClr val="000000">
                <a:alpha val="38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000" strike="noStrike">
                <a:solidFill>
                  <a:srgbClr val="FFFFFF"/>
                </a:solidFill>
                <a:latin typeface="Impact"/>
                <a:ea typeface="DejaVu Sans"/>
              </a:rPr>
              <a:t>Dia: 28/2/2015  (Sábado)</a:t>
            </a:r>
            <a:endParaRPr/>
          </a:p>
          <a:p>
            <a:pPr>
              <a:lnSpc>
                <a:spcPct val="100000"/>
              </a:lnSpc>
            </a:pPr>
            <a:r>
              <a:rPr lang="pt-BR" sz="3000" strike="noStrike">
                <a:solidFill>
                  <a:srgbClr val="FFFFFF"/>
                </a:solidFill>
                <a:latin typeface="Impact"/>
                <a:ea typeface="DejaVu Sans"/>
              </a:rPr>
              <a:t>Hora: 16 h</a:t>
            </a:r>
            <a:endParaRPr/>
          </a:p>
          <a:p>
            <a:pPr>
              <a:lnSpc>
                <a:spcPct val="100000"/>
              </a:lnSpc>
            </a:pPr>
            <a:r>
              <a:rPr lang="pt-BR" sz="3000" strike="noStrike">
                <a:solidFill>
                  <a:srgbClr val="FFFFFF"/>
                </a:solidFill>
                <a:latin typeface="Impact"/>
                <a:ea typeface="DejaVu Sans"/>
              </a:rPr>
              <a:t>Local: IBS</a:t>
            </a:r>
            <a:endParaRPr/>
          </a:p>
        </p:txBody>
      </p:sp>
      <p:pic>
        <p:nvPicPr>
          <p:cNvPr id="200" name="Picture 2"/>
          <p:cNvPicPr/>
          <p:nvPr/>
        </p:nvPicPr>
        <p:blipFill>
          <a:blip r:embed="rId3" cstate="print"/>
          <a:stretch/>
        </p:blipFill>
        <p:spPr>
          <a:xfrm>
            <a:off x="5891760" y="5867280"/>
            <a:ext cx="3247920" cy="98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55520" y="-144360"/>
            <a:ext cx="300600" cy="3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9" name="Picture 4"/>
          <p:cNvPicPr/>
          <p:nvPr/>
        </p:nvPicPr>
        <p:blipFill>
          <a:blip r:embed="rId2" cstate="print"/>
          <a:stretch/>
        </p:blipFill>
        <p:spPr>
          <a:xfrm>
            <a:off x="0" y="0"/>
            <a:ext cx="9139680" cy="6853680"/>
          </a:xfrm>
          <a:prstGeom prst="rect">
            <a:avLst/>
          </a:prstGeom>
          <a:ln>
            <a:noFill/>
          </a:ln>
        </p:spPr>
      </p:pic>
      <p:sp>
        <p:nvSpPr>
          <p:cNvPr id="210" name="CustomShape 2"/>
          <p:cNvSpPr/>
          <p:nvPr/>
        </p:nvSpPr>
        <p:spPr>
          <a:xfrm>
            <a:off x="0" y="357120"/>
            <a:ext cx="9139680" cy="12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45720" bIns="45000" anchor="ctr"/>
          <a:lstStyle/>
          <a:p>
            <a:pPr>
              <a:lnSpc>
                <a:spcPct val="100000"/>
              </a:lnSpc>
            </a:pPr>
            <a:r>
              <a:rPr lang="pt-BR" sz="6000" b="1" strike="noStrike">
                <a:solidFill>
                  <a:srgbClr val="000000"/>
                </a:solidFill>
                <a:latin typeface="Corbel"/>
                <a:ea typeface="DejaVu Sans"/>
              </a:rPr>
              <a:t> Confraternização da MCA</a:t>
            </a:r>
            <a:endParaRPr/>
          </a:p>
        </p:txBody>
      </p:sp>
      <p:sp>
        <p:nvSpPr>
          <p:cNvPr id="211" name="CustomShape 3"/>
          <p:cNvSpPr/>
          <p:nvPr/>
        </p:nvSpPr>
        <p:spPr>
          <a:xfrm>
            <a:off x="4714920" y="5143680"/>
            <a:ext cx="4638960" cy="142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4720" tIns="91440" rIns="90000" bIns="45000"/>
          <a:lstStyle/>
          <a:p>
            <a:pPr algn="just">
              <a:lnSpc>
                <a:spcPct val="100000"/>
              </a:lnSpc>
            </a:pPr>
            <a:r>
              <a:rPr lang="pt-BR" sz="4000" b="1" strike="noStrike">
                <a:solidFill>
                  <a:srgbClr val="000000"/>
                </a:solidFill>
                <a:latin typeface="Corbel"/>
                <a:ea typeface="DejaVu Sans"/>
              </a:rPr>
              <a:t>Chá da tarde - 13/12</a:t>
            </a:r>
            <a:endParaRPr/>
          </a:p>
          <a:p>
            <a:pPr algn="just">
              <a:lnSpc>
                <a:spcPct val="100000"/>
              </a:lnSpc>
            </a:pPr>
            <a:r>
              <a:rPr lang="pt-BR" sz="4000" b="1" strike="noStrike">
                <a:solidFill>
                  <a:srgbClr val="000000"/>
                </a:solidFill>
                <a:latin typeface="Corbel"/>
                <a:ea typeface="DejaVu Sans"/>
              </a:rPr>
              <a:t>Sábado ás 16:00</a:t>
            </a: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2"/>
          <p:cNvPicPr/>
          <p:nvPr/>
        </p:nvPicPr>
        <p:blipFill>
          <a:blip r:embed="rId2" cstate="print"/>
          <a:stretch/>
        </p:blipFill>
        <p:spPr>
          <a:xfrm>
            <a:off x="-774720" y="-357120"/>
            <a:ext cx="10690560" cy="7569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DSC07698.JPG"/>
          <p:cNvPicPr>
            <a:picLocks noChangeAspect="1" noChangeArrowheads="1"/>
          </p:cNvPicPr>
          <p:nvPr/>
        </p:nvPicPr>
        <p:blipFill>
          <a:blip r:embed="rId2" cstate="print"/>
          <a:srcRect l="13776" t="206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27" name="CustomShape 1"/>
          <p:cNvSpPr/>
          <p:nvPr/>
        </p:nvSpPr>
        <p:spPr>
          <a:xfrm>
            <a:off x="0" y="4131720"/>
            <a:ext cx="9139680" cy="115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pt-BR" sz="7000" b="1" strike="noStrike" dirty="0">
                <a:solidFill>
                  <a:srgbClr val="0066CC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/>
                <a:ea typeface="Verdana"/>
              </a:rPr>
              <a:t>Manaus</a:t>
            </a:r>
            <a:r>
              <a:rPr lang="pt-BR" sz="7000" b="1" strike="noStrike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/>
                <a:ea typeface="Verdana"/>
              </a:rPr>
              <a:t> moderna</a:t>
            </a:r>
            <a:endParaRPr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0" y="5301360"/>
            <a:ext cx="9139680" cy="772200"/>
          </a:xfrm>
          <a:prstGeom prst="rect">
            <a:avLst/>
          </a:prstGeom>
          <a:solidFill>
            <a:srgbClr val="0066CC"/>
          </a:solidFill>
          <a:ln>
            <a:noFill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500" b="1" strike="noStrike" dirty="0">
                <a:solidFill>
                  <a:srgbClr val="FFFFFF"/>
                </a:solidFill>
                <a:latin typeface="Century Gothic"/>
                <a:ea typeface="Verdana"/>
              </a:rPr>
              <a:t>Projeto </a:t>
            </a:r>
            <a:r>
              <a:rPr lang="pt-BR" sz="4500" b="1" strike="noStrike" dirty="0" err="1">
                <a:solidFill>
                  <a:srgbClr val="FFFFFF"/>
                </a:solidFill>
                <a:latin typeface="Century Gothic"/>
                <a:ea typeface="Verdana"/>
              </a:rPr>
              <a:t>Peniel</a:t>
            </a:r>
            <a:r>
              <a:rPr lang="pt-BR" sz="4500" b="1" strike="noStrike" dirty="0">
                <a:solidFill>
                  <a:srgbClr val="FFFFFF"/>
                </a:solidFill>
                <a:latin typeface="Century Gothic"/>
                <a:ea typeface="Verdana"/>
              </a:rPr>
              <a:t> </a:t>
            </a:r>
            <a:endParaRPr dirty="0"/>
          </a:p>
        </p:txBody>
      </p:sp>
      <p:sp>
        <p:nvSpPr>
          <p:cNvPr id="129" name="CustomShape 3"/>
          <p:cNvSpPr/>
          <p:nvPr/>
        </p:nvSpPr>
        <p:spPr>
          <a:xfrm>
            <a:off x="3643200" y="214200"/>
            <a:ext cx="2567520" cy="9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500" b="1" strike="noStrike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entury Gothic"/>
                <a:ea typeface="Verdana"/>
              </a:rPr>
              <a:t>SEXTA</a:t>
            </a:r>
            <a:endParaRPr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30" name="Picture 11"/>
          <p:cNvPicPr/>
          <p:nvPr/>
        </p:nvPicPr>
        <p:blipFill>
          <a:blip r:embed="rId3" cstate="print"/>
          <a:stretch/>
        </p:blipFill>
        <p:spPr>
          <a:xfrm>
            <a:off x="6300360" y="116640"/>
            <a:ext cx="2660040" cy="807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 advClick="0" advTm="10000">
    <p:push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44016" y="3030051"/>
            <a:ext cx="889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+mj-lt"/>
              </a:rPr>
              <a:t>APÓS O CULTO</a:t>
            </a:r>
            <a:endParaRPr lang="pt-BR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0" y="429309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+mj-lt"/>
              </a:rPr>
              <a:t>Procurar </a:t>
            </a:r>
            <a:r>
              <a:rPr lang="pt-BR" sz="4800" dirty="0" err="1" smtClean="0">
                <a:solidFill>
                  <a:schemeClr val="bg1"/>
                </a:solidFill>
                <a:latin typeface="+mj-lt"/>
              </a:rPr>
              <a:t>Vanderson</a:t>
            </a:r>
            <a:endParaRPr lang="pt-BR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user\Downloads\IMG-20170205-WA00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6368" y="0"/>
            <a:ext cx="6858000" cy="68580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0" y="0"/>
            <a:ext cx="9139680" cy="12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pt-BR" sz="4500" b="1" strike="noStrike" dirty="0">
                <a:solidFill>
                  <a:srgbClr val="FFFFFF"/>
                </a:solidFill>
                <a:latin typeface="Corbel"/>
                <a:ea typeface="DejaVu Sans"/>
              </a:rPr>
              <a:t>Acesse </a:t>
            </a:r>
            <a:r>
              <a:rPr lang="pt-BR" sz="4500" b="1" strike="noStrike" dirty="0" smtClean="0">
                <a:solidFill>
                  <a:srgbClr val="FFFFFF"/>
                </a:solidFill>
                <a:latin typeface="Corbel"/>
                <a:ea typeface="DejaVu Sans"/>
              </a:rPr>
              <a:t>nossos</a:t>
            </a:r>
            <a:endParaRPr dirty="0"/>
          </a:p>
        </p:txBody>
      </p:sp>
      <p:sp>
        <p:nvSpPr>
          <p:cNvPr id="151" name="CustomShape 2"/>
          <p:cNvSpPr/>
          <p:nvPr/>
        </p:nvSpPr>
        <p:spPr>
          <a:xfrm>
            <a:off x="0" y="1340768"/>
            <a:ext cx="4644008" cy="12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pt-BR" sz="4500" b="1" dirty="0" smtClean="0">
                <a:solidFill>
                  <a:srgbClr val="FFFFFF"/>
                </a:solidFill>
                <a:latin typeface="Corbel"/>
                <a:ea typeface="DejaVu Sans"/>
              </a:rPr>
              <a:t>S</a:t>
            </a:r>
            <a:r>
              <a:rPr lang="pt-BR" sz="4500" b="1" strike="noStrike" dirty="0" smtClean="0">
                <a:solidFill>
                  <a:srgbClr val="FFFFFF"/>
                </a:solidFill>
                <a:latin typeface="Corbel"/>
                <a:ea typeface="DejaVu Sans"/>
              </a:rPr>
              <a:t>ite</a:t>
            </a:r>
          </a:p>
          <a:p>
            <a:pPr algn="ctr">
              <a:lnSpc>
                <a:spcPct val="100000"/>
              </a:lnSpc>
            </a:pPr>
            <a:r>
              <a:rPr lang="pt-BR" sz="4500" b="1" strike="noStrike" dirty="0" smtClean="0">
                <a:solidFill>
                  <a:srgbClr val="00B0F0"/>
                </a:solidFill>
                <a:latin typeface="Corbel"/>
                <a:ea typeface="DejaVu Sans"/>
              </a:rPr>
              <a:t>ibs</a:t>
            </a:r>
            <a:r>
              <a:rPr lang="pt-BR" sz="4500" b="1" strike="noStrike" dirty="0" smtClean="0">
                <a:solidFill>
                  <a:srgbClr val="FFFFFF"/>
                </a:solidFill>
                <a:latin typeface="Corbel"/>
                <a:ea typeface="DejaVu Sans"/>
              </a:rPr>
              <a:t>manaus.com</a:t>
            </a:r>
            <a:endParaRPr dirty="0"/>
          </a:p>
        </p:txBody>
      </p:sp>
      <p:grpSp>
        <p:nvGrpSpPr>
          <p:cNvPr id="8" name="Grupo 7"/>
          <p:cNvGrpSpPr/>
          <p:nvPr/>
        </p:nvGrpSpPr>
        <p:grpSpPr>
          <a:xfrm>
            <a:off x="323528" y="3501008"/>
            <a:ext cx="4608512" cy="2852936"/>
            <a:chOff x="1691640" y="2277000"/>
            <a:chExt cx="5900400" cy="3587760"/>
          </a:xfrm>
        </p:grpSpPr>
        <p:pic>
          <p:nvPicPr>
            <p:cNvPr id="149" name="Picture 3"/>
            <p:cNvPicPr/>
            <p:nvPr/>
          </p:nvPicPr>
          <p:blipFill>
            <a:blip r:embed="rId2" cstate="print"/>
            <a:stretch/>
          </p:blipFill>
          <p:spPr>
            <a:xfrm>
              <a:off x="1691640" y="2277000"/>
              <a:ext cx="5900400" cy="3587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Imagem 5"/>
            <p:cNvPicPr/>
            <p:nvPr/>
          </p:nvPicPr>
          <p:blipFill>
            <a:blip r:embed="rId3" cstate="print"/>
            <a:srcRect r="43031"/>
            <a:stretch/>
          </p:blipFill>
          <p:spPr>
            <a:xfrm>
              <a:off x="2411760" y="2492896"/>
              <a:ext cx="4464496" cy="2880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Imagem 6" descr="batizandos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87824" y="3789040"/>
              <a:ext cx="2232248" cy="1440160"/>
            </a:xfrm>
            <a:prstGeom prst="rect">
              <a:avLst/>
            </a:prstGeom>
          </p:spPr>
        </p:pic>
      </p:grpSp>
      <p:pic>
        <p:nvPicPr>
          <p:cNvPr id="27652" name="Picture 4" descr="http://network.bbtv.com/pt/wp-content/uploads/sites/2/2015/05/youtube-logoblack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8064" y="3356992"/>
            <a:ext cx="3779912" cy="2672516"/>
          </a:xfrm>
          <a:prstGeom prst="rect">
            <a:avLst/>
          </a:prstGeom>
          <a:noFill/>
        </p:spPr>
      </p:pic>
      <p:sp>
        <p:nvSpPr>
          <p:cNvPr id="10" name="CustomShape 2"/>
          <p:cNvSpPr/>
          <p:nvPr/>
        </p:nvSpPr>
        <p:spPr>
          <a:xfrm>
            <a:off x="5220072" y="1340768"/>
            <a:ext cx="3923928" cy="12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pt-BR" sz="4500" b="1" strike="noStrike" dirty="0" smtClean="0">
                <a:solidFill>
                  <a:srgbClr val="FFFFFF"/>
                </a:solidFill>
                <a:latin typeface="Corbel"/>
                <a:ea typeface="DejaVu Sans"/>
              </a:rPr>
              <a:t>Canal</a:t>
            </a:r>
          </a:p>
          <a:p>
            <a:pPr algn="ctr">
              <a:lnSpc>
                <a:spcPct val="100000"/>
              </a:lnSpc>
            </a:pPr>
            <a:r>
              <a:rPr lang="pt-BR" sz="4500" b="1" strike="noStrike" dirty="0" smtClean="0">
                <a:solidFill>
                  <a:srgbClr val="FF0000"/>
                </a:solidFill>
                <a:latin typeface="Corbel"/>
                <a:ea typeface="DejaVu Sans"/>
              </a:rPr>
              <a:t>IBS</a:t>
            </a:r>
            <a:r>
              <a:rPr lang="pt-BR" sz="4500" b="1" strike="noStrike" dirty="0" smtClean="0">
                <a:solidFill>
                  <a:srgbClr val="FFFFFF"/>
                </a:solidFill>
                <a:latin typeface="Corbel"/>
                <a:ea typeface="DejaVu Sans"/>
              </a:rPr>
              <a:t> Manaus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/>
          </p:nvPr>
        </p:nvSpPr>
        <p:spPr>
          <a:xfrm>
            <a:off x="467544" y="1412776"/>
            <a:ext cx="8229240" cy="4320480"/>
          </a:xfrm>
        </p:spPr>
        <p:txBody>
          <a:bodyPr/>
          <a:lstStyle/>
          <a:p>
            <a:pPr algn="ctr"/>
            <a:r>
              <a:rPr lang="pt-BR" sz="4000" dirty="0" smtClean="0">
                <a:solidFill>
                  <a:schemeClr val="bg1"/>
                </a:solidFill>
              </a:rPr>
              <a:t>Reunião do grupo de louvor</a:t>
            </a:r>
          </a:p>
          <a:p>
            <a:pPr algn="ctr"/>
            <a:endParaRPr lang="pt-BR" sz="4000" smtClean="0">
              <a:solidFill>
                <a:schemeClr val="bg1"/>
              </a:solidFill>
            </a:endParaRPr>
          </a:p>
          <a:p>
            <a:pPr algn="ctr"/>
            <a:endParaRPr lang="pt-BR" sz="4000" dirty="0" smtClean="0">
              <a:solidFill>
                <a:schemeClr val="bg1"/>
              </a:solidFill>
            </a:endParaRPr>
          </a:p>
          <a:p>
            <a:pPr algn="r"/>
            <a:r>
              <a:rPr lang="pt-BR" sz="3200" dirty="0" smtClean="0">
                <a:solidFill>
                  <a:schemeClr val="bg1"/>
                </a:solidFill>
              </a:rPr>
              <a:t>Amanhã, 13/02/2017</a:t>
            </a:r>
          </a:p>
          <a:p>
            <a:pPr algn="r"/>
            <a:r>
              <a:rPr lang="pt-BR" sz="3200" dirty="0" smtClean="0">
                <a:solidFill>
                  <a:schemeClr val="bg1"/>
                </a:solidFill>
              </a:rPr>
              <a:t>Horário: 20:00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0" y="4320"/>
            <a:ext cx="9139680" cy="6853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3" name="Imagem 4"/>
          <p:cNvPicPr/>
          <p:nvPr/>
        </p:nvPicPr>
        <p:blipFill>
          <a:blip r:embed="rId3" cstate="print"/>
          <a:stretch/>
        </p:blipFill>
        <p:spPr>
          <a:xfrm>
            <a:off x="3348000" y="2900520"/>
            <a:ext cx="5422680" cy="3604680"/>
          </a:xfrm>
          <a:prstGeom prst="rect">
            <a:avLst/>
          </a:prstGeom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4" name="CustomShape 2"/>
          <p:cNvSpPr/>
          <p:nvPr/>
        </p:nvSpPr>
        <p:spPr>
          <a:xfrm>
            <a:off x="0" y="188640"/>
            <a:ext cx="9139680" cy="138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5000" strike="noStrike">
                <a:solidFill>
                  <a:srgbClr val="FFFFFF"/>
                </a:solidFill>
                <a:latin typeface="Calibri"/>
                <a:ea typeface="DejaVu Sans"/>
              </a:rPr>
              <a:t>Café da Manhã Shekinah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5" name="CustomShape 3"/>
          <p:cNvSpPr/>
          <p:nvPr/>
        </p:nvSpPr>
        <p:spPr>
          <a:xfrm>
            <a:off x="179640" y="2637000"/>
            <a:ext cx="2732040" cy="27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500" strike="noStrike" dirty="0" smtClean="0">
                <a:solidFill>
                  <a:srgbClr val="FFFFFF"/>
                </a:solidFill>
                <a:latin typeface="Corbel"/>
                <a:ea typeface="DejaVu Sans"/>
              </a:rPr>
              <a:t>DOMINGO</a:t>
            </a:r>
          </a:p>
          <a:p>
            <a:pPr>
              <a:lnSpc>
                <a:spcPct val="100000"/>
              </a:lnSpc>
            </a:pPr>
            <a:r>
              <a:rPr lang="pt-BR" sz="3500" dirty="0" smtClean="0">
                <a:solidFill>
                  <a:srgbClr val="FFFFFF"/>
                </a:solidFill>
                <a:latin typeface="Corbel"/>
                <a:ea typeface="DejaVu Sans"/>
              </a:rPr>
              <a:t>11/12</a:t>
            </a:r>
            <a:r>
              <a:rPr lang="pt-BR" sz="3500" strike="noStrike" dirty="0" smtClean="0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sz="3500" strike="noStrike" dirty="0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sz="3500" strike="noStrike" dirty="0">
                <a:solidFill>
                  <a:schemeClr val="bg1"/>
                </a:solidFill>
                <a:latin typeface="Corbel"/>
                <a:ea typeface="DejaVu Sans"/>
              </a:rPr>
              <a:t>Às 8h</a:t>
            </a:r>
            <a:endParaRPr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66" name="Picture 2"/>
          <p:cNvPicPr/>
          <p:nvPr/>
        </p:nvPicPr>
        <p:blipFill>
          <a:blip r:embed="rId4" cstate="print"/>
          <a:stretch/>
        </p:blipFill>
        <p:spPr>
          <a:xfrm>
            <a:off x="0" y="5517360"/>
            <a:ext cx="3247920" cy="98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Pictures\prayer_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97" y="404664"/>
            <a:ext cx="9087206" cy="6048672"/>
          </a:xfrm>
          <a:prstGeom prst="rect">
            <a:avLst/>
          </a:prstGeom>
          <a:noFill/>
        </p:spPr>
      </p:pic>
      <p:sp>
        <p:nvSpPr>
          <p:cNvPr id="5" name="CustomShape 4"/>
          <p:cNvSpPr/>
          <p:nvPr/>
        </p:nvSpPr>
        <p:spPr>
          <a:xfrm>
            <a:off x="724432" y="908720"/>
            <a:ext cx="4999696" cy="130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000" b="1" strike="noStrike" dirty="0" smtClean="0">
                <a:solidFill>
                  <a:srgbClr val="FFFFFF"/>
                </a:soli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</a:effectLst>
                <a:latin typeface="Arial"/>
                <a:ea typeface="DejaVu Sans"/>
              </a:rPr>
              <a:t>HCA</a:t>
            </a:r>
            <a:endParaRPr dirty="0"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a:endParaRPr>
          </a:p>
        </p:txBody>
      </p:sp>
      <p:sp>
        <p:nvSpPr>
          <p:cNvPr id="6" name="CustomShape 5"/>
          <p:cNvSpPr/>
          <p:nvPr/>
        </p:nvSpPr>
        <p:spPr>
          <a:xfrm>
            <a:off x="759928" y="404664"/>
            <a:ext cx="2304256" cy="69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000" dirty="0" smtClean="0">
                <a:solidFill>
                  <a:srgbClr val="FFFFFF"/>
                </a:soli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</a:effectLst>
                <a:latin typeface="Arial"/>
              </a:rPr>
              <a:t>Reunião</a:t>
            </a:r>
            <a:endParaRPr dirty="0"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a:endParaRPr>
          </a:p>
        </p:txBody>
      </p:sp>
      <p:sp>
        <p:nvSpPr>
          <p:cNvPr id="8" name="CustomShape 2"/>
          <p:cNvSpPr/>
          <p:nvPr/>
        </p:nvSpPr>
        <p:spPr>
          <a:xfrm>
            <a:off x="3964808" y="4470800"/>
            <a:ext cx="4999680" cy="1838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pt-BR" sz="4500" strike="noStrike" dirty="0" smtClean="0">
                <a:solidFill>
                  <a:srgbClr val="FFFFFF"/>
                </a:soli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</a:effectLst>
                <a:latin typeface="Calibri"/>
                <a:ea typeface="DejaVu Sans"/>
              </a:rPr>
              <a:t>SEGUNDA-FEIRA </a:t>
            </a:r>
            <a:endParaRPr dirty="0"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a:endParaRPr>
          </a:p>
          <a:p>
            <a:pPr algn="r">
              <a:lnSpc>
                <a:spcPct val="100000"/>
              </a:lnSpc>
            </a:pPr>
            <a:r>
              <a:rPr lang="pt-BR" sz="7000" strike="noStrike" dirty="0">
                <a:solidFill>
                  <a:srgbClr val="FFFFFF"/>
                </a:soli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</a:effectLst>
                <a:latin typeface="Calibri"/>
                <a:ea typeface="DejaVu Sans"/>
              </a:rPr>
              <a:t>ÀS </a:t>
            </a:r>
            <a:r>
              <a:rPr lang="pt-BR" sz="7000" strike="noStrike" dirty="0" smtClean="0">
                <a:solidFill>
                  <a:srgbClr val="FFFFFF"/>
                </a:soli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</a:effectLst>
                <a:latin typeface="Calibri"/>
                <a:ea typeface="DejaVu Sans"/>
              </a:rPr>
              <a:t>20hs</a:t>
            </a:r>
            <a:endParaRPr dirty="0"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a:endParaRPr>
          </a:p>
        </p:txBody>
      </p:sp>
      <p:pic>
        <p:nvPicPr>
          <p:cNvPr id="12" name="Picture 2"/>
          <p:cNvPicPr/>
          <p:nvPr/>
        </p:nvPicPr>
        <p:blipFill>
          <a:blip r:embed="rId3" cstate="print"/>
          <a:stretch/>
        </p:blipFill>
        <p:spPr>
          <a:xfrm>
            <a:off x="99944" y="5754968"/>
            <a:ext cx="3247920" cy="986400"/>
          </a:xfrm>
          <a:prstGeom prst="rect">
            <a:avLst/>
          </a:prstGeom>
          <a:ln>
            <a:noFill/>
          </a:ln>
        </p:spPr>
      </p:pic>
      <p:sp>
        <p:nvSpPr>
          <p:cNvPr id="13" name="Line 3"/>
          <p:cNvSpPr/>
          <p:nvPr/>
        </p:nvSpPr>
        <p:spPr>
          <a:xfrm>
            <a:off x="5076056" y="5229200"/>
            <a:ext cx="3816424" cy="0"/>
          </a:xfrm>
          <a:prstGeom prst="line">
            <a:avLst/>
          </a:prstGeom>
          <a:ln w="25560">
            <a:solidFill>
              <a:schemeClr val="bg1"/>
            </a:solidFill>
            <a:round/>
          </a:ln>
        </p:spPr>
      </p:sp>
      <p:sp>
        <p:nvSpPr>
          <p:cNvPr id="9" name="CustomShape 2"/>
          <p:cNvSpPr/>
          <p:nvPr/>
        </p:nvSpPr>
        <p:spPr>
          <a:xfrm>
            <a:off x="7092280" y="3645024"/>
            <a:ext cx="1759320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pt-BR" sz="4500" strike="noStrike" dirty="0" smtClean="0">
                <a:solidFill>
                  <a:srgbClr val="FFFFFF"/>
                </a:soli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</a:effectLst>
                <a:latin typeface="Calibri"/>
                <a:ea typeface="DejaVu Sans"/>
              </a:rPr>
              <a:t>21/11</a:t>
            </a:r>
            <a:endParaRPr dirty="0"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4320" y="908720"/>
            <a:ext cx="9139680" cy="12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pt-BR" sz="6600" b="1" strike="noStrike" dirty="0" smtClean="0">
                <a:solidFill>
                  <a:srgbClr val="FFFF00"/>
                </a:solidFill>
                <a:latin typeface="Corbel"/>
                <a:ea typeface="DejaVu Sans"/>
              </a:rPr>
              <a:t>Aviso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0" y="2708920"/>
            <a:ext cx="9144000" cy="12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pt-BR" sz="4500" b="1" strike="noStrike" dirty="0" smtClean="0">
                <a:solidFill>
                  <a:srgbClr val="FFFFFF"/>
                </a:solidFill>
                <a:latin typeface="Corbel"/>
                <a:ea typeface="DejaVu Sans"/>
              </a:rPr>
              <a:t>Reunião </a:t>
            </a:r>
            <a:r>
              <a:rPr lang="pt-BR" sz="4500" b="1" dirty="0" smtClean="0">
                <a:solidFill>
                  <a:srgbClr val="FFFFFF"/>
                </a:solidFill>
                <a:latin typeface="Corbel"/>
                <a:ea typeface="DejaVu Sans"/>
              </a:rPr>
              <a:t>com grupo do EPC</a:t>
            </a:r>
            <a:r>
              <a:rPr lang="pt-BR" sz="4500" b="1" strike="noStrike" dirty="0" smtClean="0">
                <a:solidFill>
                  <a:srgbClr val="FFFFFF"/>
                </a:solidFill>
                <a:latin typeface="Corbel"/>
                <a:ea typeface="DejaVu Sans"/>
              </a:rPr>
              <a:t>, </a:t>
            </a:r>
          </a:p>
          <a:p>
            <a:pPr algn="ctr">
              <a:lnSpc>
                <a:spcPct val="100000"/>
              </a:lnSpc>
            </a:pPr>
            <a:r>
              <a:rPr lang="pt-BR" sz="4500" b="1" strike="noStrike" dirty="0" smtClean="0">
                <a:solidFill>
                  <a:srgbClr val="FFFFFF"/>
                </a:solidFill>
                <a:latin typeface="Corbel"/>
                <a:ea typeface="DejaVu Sans"/>
              </a:rPr>
              <a:t>após o culto, aqui em cima com o</a:t>
            </a:r>
          </a:p>
          <a:p>
            <a:pPr algn="ctr">
              <a:lnSpc>
                <a:spcPct val="100000"/>
              </a:lnSpc>
            </a:pPr>
            <a:r>
              <a:rPr lang="pt-BR" sz="4500" b="1" dirty="0" smtClean="0">
                <a:solidFill>
                  <a:srgbClr val="FFFFFF"/>
                </a:solidFill>
                <a:latin typeface="Corbel"/>
              </a:rPr>
              <a:t>Pr. </a:t>
            </a:r>
            <a:r>
              <a:rPr lang="pt-BR" sz="4500" b="1" dirty="0" err="1" smtClean="0">
                <a:solidFill>
                  <a:srgbClr val="FFFFFF"/>
                </a:solidFill>
                <a:latin typeface="Corbel"/>
              </a:rPr>
              <a:t>Marcelice</a:t>
            </a:r>
            <a:endParaRPr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30149</TotalTime>
  <Words>228</Words>
  <Application>Microsoft Office PowerPoint</Application>
  <PresentationFormat>Apresentação na tela (4:3)</PresentationFormat>
  <Paragraphs>88</Paragraphs>
  <Slides>27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27</vt:i4>
      </vt:variant>
    </vt:vector>
  </HeadingPairs>
  <TitlesOfParts>
    <vt:vector size="29" baseType="lpstr">
      <vt:lpstr>Office Theme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ENCONTRO DE JOVENS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Avisos</dc:title>
  <dc:creator>Paulo</dc:creator>
  <cp:lastModifiedBy>ibs manaus</cp:lastModifiedBy>
  <cp:revision>1567</cp:revision>
  <dcterms:created xsi:type="dcterms:W3CDTF">2012-01-29T12:41:37Z</dcterms:created>
  <dcterms:modified xsi:type="dcterms:W3CDTF">2017-03-11T23:06:43Z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Apresentação na tela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21</vt:i4>
  </property>
</Properties>
</file>